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323" r:id="rId4"/>
    <p:sldId id="266" r:id="rId5"/>
    <p:sldId id="312" r:id="rId6"/>
    <p:sldId id="274" r:id="rId7"/>
    <p:sldId id="275" r:id="rId8"/>
    <p:sldId id="330" r:id="rId9"/>
    <p:sldId id="263" r:id="rId10"/>
    <p:sldId id="326" r:id="rId11"/>
  </p:sldIdLst>
  <p:sldSz cx="9144000" cy="6858000" type="screen4x3"/>
  <p:notesSz cx="6888163" cy="10020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rbel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rbel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rbel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rbel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rbel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rbel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rbel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rbel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rbel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73A8D"/>
    <a:srgbClr val="D6DEEA"/>
    <a:srgbClr val="FFFFFF"/>
    <a:srgbClr val="385592"/>
    <a:srgbClr val="9F9289"/>
    <a:srgbClr val="E2DEDB"/>
    <a:srgbClr val="F1F1F1"/>
    <a:srgbClr val="00337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1278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323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323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1D6C03C6-1C81-415C-9627-7CBE83F347B1}" type="datetimeFigureOut">
              <a:rPr lang="en-US"/>
              <a:pPr>
                <a:defRPr/>
              </a:pPr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3237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3237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6C65B2AF-12A3-4146-AD10-1FC75DB02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8AEA0148-37EF-49FB-9945-FDE6B5465657}" type="datetimeFigureOut">
              <a:rPr lang="ru-RU"/>
              <a:pPr>
                <a:defRPr/>
              </a:pPr>
              <a:t>14.06.2019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3E698E9C-803D-4591-9478-550A025A2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1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2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3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4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DBD33-F900-48ED-B460-7B96436DEF8E}" type="datetimeFigureOut">
              <a:rPr lang="en-US"/>
              <a:pPr>
                <a:defRPr/>
              </a:pPr>
              <a:t>6/14/2019</a:t>
            </a:fld>
            <a:endParaRPr lang="en-US"/>
          </a:p>
        </p:txBody>
      </p:sp>
      <p:sp>
        <p:nvSpPr>
          <p:cNvPr id="1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3569A-7C44-48C0-9096-F3855EA1F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7" name="Rectangle 30"/>
          <p:cNvSpPr>
            <a:spLocks noGrp="1"/>
          </p:cNvSpPr>
          <p:nvPr>
            <p:ph type="title"/>
          </p:nvPr>
        </p:nvSpPr>
        <p:spPr bwMode="auto">
          <a:xfrm>
            <a:off x="457200" y="3587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3018" name="Rectangl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8D0B950C-0937-4722-BCCE-D603733DB73F}" type="datetimeFigureOut">
              <a:rPr lang="en-US"/>
              <a:pPr>
                <a:defRPr/>
              </a:pPr>
              <a:t>6/14/2019</a:t>
            </a:fld>
            <a:endParaRPr lang="en-US"/>
          </a:p>
        </p:txBody>
      </p:sp>
      <p:sp>
        <p:nvSpPr>
          <p:cNvPr id="17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D1B30AA0-9660-41F1-8277-D342EA011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3600450" y="3694113"/>
            <a:ext cx="4954588" cy="787400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b="1" dirty="0">
              <a:ln w="0"/>
              <a:solidFill>
                <a:srgbClr val="173A8D"/>
              </a:solidFill>
              <a:latin typeface="+mn-lt"/>
            </a:endParaRPr>
          </a:p>
        </p:txBody>
      </p:sp>
      <p:sp>
        <p:nvSpPr>
          <p:cNvPr id="5" name="Заголовок 4"/>
          <p:cNvSpPr>
            <a:spLocks/>
          </p:cNvSpPr>
          <p:nvPr/>
        </p:nvSpPr>
        <p:spPr bwMode="auto">
          <a:xfrm>
            <a:off x="320675" y="1331913"/>
            <a:ext cx="8466138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Муниципальное бюджетное учреждение дополнительного образования "Десногорская детская художественная школа"</a:t>
            </a:r>
            <a:endParaRPr lang="ru-RU" sz="3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ligraph Moder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/>
          </p:cNvSpPr>
          <p:nvPr/>
        </p:nvSpPr>
        <p:spPr bwMode="auto">
          <a:xfrm>
            <a:off x="320675" y="963613"/>
            <a:ext cx="8593138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Перспективы развития практики </a:t>
            </a:r>
            <a:b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 Расширения организационных связей и сотрудничества с учреждениями дополнительного образования Смоленской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Прямоугольник 1"/>
          <p:cNvSpPr>
            <a:spLocks noChangeArrowheads="1"/>
          </p:cNvSpPr>
          <p:nvPr/>
        </p:nvSpPr>
        <p:spPr bwMode="auto">
          <a:xfrm>
            <a:off x="2860675" y="66675"/>
            <a:ext cx="6113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effectLst/>
              </a:rPr>
              <a:t/>
            </a:r>
            <a:br>
              <a:rPr lang="ru-RU" sz="1800">
                <a:effectLst/>
              </a:rPr>
            </a:br>
            <a:endParaRPr lang="ru-RU" sz="1800">
              <a:effectLst/>
            </a:endParaRPr>
          </a:p>
        </p:txBody>
      </p:sp>
      <p:sp>
        <p:nvSpPr>
          <p:cNvPr id="5" name="Заголовок 4"/>
          <p:cNvSpPr>
            <a:spLocks/>
          </p:cNvSpPr>
          <p:nvPr/>
        </p:nvSpPr>
        <p:spPr bwMode="auto">
          <a:xfrm>
            <a:off x="269875" y="1433513"/>
            <a:ext cx="846613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Ежегодная Областная выставка-конкурс детского     художественного творчества «Параскева-Пятница» на тему:</a:t>
            </a:r>
            <a:b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</a:t>
            </a: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2017 г. «Живем в гармонии с природой»</a:t>
            </a:r>
            <a:b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2018 г. «И деревня и село своё имели ремесло»</a:t>
            </a:r>
            <a:b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2019г. «На что клад, коли в семье лад»</a:t>
            </a:r>
            <a:endParaRPr lang="ru-RU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/>
          </p:cNvSpPr>
          <p:nvPr/>
        </p:nvSpPr>
        <p:spPr bwMode="auto">
          <a:xfrm>
            <a:off x="320675" y="1382713"/>
            <a:ext cx="8466138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sz="2400" b="1">
                <a:effectLst/>
              </a:rPr>
              <a:t>     </a:t>
            </a: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Наименование территории на которой была реализована        практика</a:t>
            </a:r>
            <a:b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Смоленская область; г. Десногорск, Муниципальное бюджетное учреждение дополнительного образования «Десногорская детская художественная школа».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95300" y="977900"/>
            <a:ext cx="8280400" cy="4660900"/>
          </a:xfrm>
        </p:spPr>
        <p:txBody>
          <a:bodyPr>
            <a:noAutofit/>
          </a:bodyPr>
          <a:lstStyle/>
          <a:p>
            <a:pPr algn="l"/>
            <a:r>
              <a:rPr lang="ru-RU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rbel" pitchFamily="34" charset="0"/>
              </a:rPr>
              <a:t>                                                </a:t>
            </a: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rbel" pitchFamily="34" charset="0"/>
              </a:rPr>
              <a:t>Краткое описание</a:t>
            </a:r>
            <a:b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rbel" pitchFamily="34" charset="0"/>
              </a:rPr>
            </a:br>
            <a:r>
              <a:rPr lang="ru-RU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rbel" pitchFamily="34" charset="0"/>
              </a:rPr>
              <a:t/>
            </a:r>
            <a:br>
              <a:rPr lang="ru-RU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rbel" pitchFamily="34" charset="0"/>
              </a:rPr>
            </a:br>
            <a:r>
              <a:rPr lang="ru-RU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rbel" pitchFamily="34" charset="0"/>
              </a:rPr>
              <a:t>     Организация данной выставки-конкурса направлена на  подъём авторитета учреждения и конкретно участников выставки, активизация интереса общества к коллективному и персональному творчеству, выявление успехов, поддержка одарённых детей и подростков, демонстрация возможностей педагогов, привлечение внимания общественности и родителей к проблемам художественного творчества и детского творчества в частности. </a:t>
            </a:r>
            <a:br>
              <a:rPr lang="ru-RU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rbel" pitchFamily="34" charset="0"/>
              </a:rPr>
            </a:br>
            <a:r>
              <a:rPr lang="ru-RU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rbel" pitchFamily="34" charset="0"/>
              </a:rPr>
              <a:t>     В начале года объявляется конкурс, в котором принимают участие учащиеся художественных школ и школ искусств, расположенных на территории Смоленской области и г. Десногорска.</a:t>
            </a:r>
            <a:br>
              <a:rPr lang="ru-RU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rbel" pitchFamily="34" charset="0"/>
              </a:rPr>
            </a:br>
            <a:r>
              <a:rPr lang="ru-RU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rbel" pitchFamily="34" charset="0"/>
              </a:rPr>
              <a:t>     По итогам конкурса определяются победители и оформляется выставка творческих работ. Выставка проводиться в помещении Художественной школы г. Десногорска, а затем в историко-краеведческом музее.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/>
          </p:cNvSpPr>
          <p:nvPr/>
        </p:nvSpPr>
        <p:spPr bwMode="auto">
          <a:xfrm>
            <a:off x="320675" y="442913"/>
            <a:ext cx="8466138" cy="614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b="1">
                <a:effectLst/>
              </a:rPr>
              <a:t>     </a:t>
            </a: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По результатам выставки создается портфолио  выставочных материалов: фотографии творческих работ участников, инсталляций из предметов ДПИ, элементы дизайна, выставочные аксессуары - буклеты, каталог, благодарственные письма, дипломы. </a:t>
            </a:r>
            <a:b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Деятельность проекта не ограничивается выставкой. В рамках данного проекта появляется возможность проведения  для детей и взрослых творческих встреч и мастерских, детских праздников, бесед, мастер - классов, педагогических семинаров и конференций, презентаций, экскурсий по экспозиции. Результаты выставки отражаются  в книге отзывов посетителей и в анкетах участников.</a:t>
            </a:r>
            <a:b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Такие выставки являются настоящим праздником  для детей. Ребята долго и кропотливо готовятся к ним, зная высокие требования, которые предъявляют члены жюри отборочных комиссий к их работам.</a:t>
            </a:r>
            <a:b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Выставки в школе являются одной из широко распространенных форм наглядной агитации и пропаганды. Они имеют весьма важное значение, поскольку оказывают большое влияние на повышение уровня работы детских объединений, повышают заинтересованность учащихся в учёбе, содействуют развитию их творческой активности.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/>
          </p:cNvSpPr>
          <p:nvPr/>
        </p:nvSpPr>
        <p:spPr bwMode="auto">
          <a:xfrm>
            <a:off x="358775" y="887413"/>
            <a:ext cx="8466138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b="1">
                <a:effectLst/>
              </a:rPr>
              <a:t>                                                       </a:t>
            </a: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Цель практики</a:t>
            </a:r>
            <a:b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Содействие в сохранении и преумножении культурных традиций и ценностей декоративно-прикладного и  изобразительного искусства, а также народных ремёсел, народного костюма регионов России, выявление и поддержка молодых дарований.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/>
          </p:cNvSpPr>
          <p:nvPr/>
        </p:nvSpPr>
        <p:spPr bwMode="auto">
          <a:xfrm>
            <a:off x="320675" y="620713"/>
            <a:ext cx="8466138" cy="424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b="1">
                <a:effectLst/>
              </a:rPr>
              <a:t>                                                       </a:t>
            </a: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Задачи практики</a:t>
            </a:r>
            <a:b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—  сохранение и развитие традиций народного творчества;</a:t>
            </a:r>
            <a:b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—  воспитание ответственности за природное и культурное наследие края;</a:t>
            </a:r>
            <a:b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—  формирование чувства причастности к национальным корням, ценностям и достижениям своего народа;</a:t>
            </a:r>
            <a:b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—  выявление одаренных детей и их поддержка, развитие творческого начала в ребёнке;</a:t>
            </a:r>
            <a:b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—  установление организационных связей и расширение сотрудничества учреждений дополнительного образования Смоленской области.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/>
          </p:cNvSpPr>
          <p:nvPr/>
        </p:nvSpPr>
        <p:spPr bwMode="auto">
          <a:xfrm>
            <a:off x="371475" y="773113"/>
            <a:ext cx="8466138" cy="312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b="1">
                <a:effectLst/>
              </a:rPr>
              <a:t>                                                 </a:t>
            </a: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Результаты практики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Лучшие работы в каждой номинации в пяти возрастных категориях награждены Дипломами выставки-конкурса с присвоением звания «Лауреат» (I-III места). 40 работ </a:t>
            </a:r>
            <a:b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Итогом выставки – конкурса является выставка лучших работ, которая размещается в выставочном зале МБУДО «Десногорская ДХШ», а затем в выставочном зале МБУ «Десногорского историко-краеведческого музея»  60 работ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/>
          </p:cNvSpPr>
          <p:nvPr/>
        </p:nvSpPr>
        <p:spPr bwMode="auto">
          <a:xfrm>
            <a:off x="320675" y="569913"/>
            <a:ext cx="8466138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b="1">
                <a:effectLst/>
              </a:rPr>
              <a:t>                            </a:t>
            </a:r>
            <a:r>
              <a:rPr lang="ru-RU" sz="3600">
                <a:effectLst/>
              </a:rPr>
              <a:t> </a:t>
            </a: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Краткая информация о лидере практики </a:t>
            </a:r>
            <a:b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Муниципальное бюджетное учреждение дополнительного образования «Десногорская детская художественная школа» является некоммерческим образовательным учреждением дополнительного образования детей, осуществляет образовательную деятельность детей, подростков и юношества  по дополнительным предпрофессиональным общеобразовательным программам в области изобразительного искусства.</a:t>
            </a:r>
            <a:b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Одним из аспектов деятельности Художественной школы в соответствии с Уставом является организация и проведение выставочной, конкурсной и внеклассной работы. </a:t>
            </a:r>
            <a:b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Детей необходимо учить чувствовать, понимать, ценить и, что самое главное, творить красоту.  Поэтому у нас в школе много внимания уделяется организации и проведению выставок-конкурсов творческих работ учащихся и преподавателей.  Проблема эта для  обучающихся  нашей школы актуальна, так как её решение  формирует  у  детей эстетический вкус, устойчивый интерес к познанию искусства и самого процесса художественной  деятельности.</a:t>
            </a:r>
            <a:b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Custom Them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TF10073846</Template>
  <TotalTime>1788</TotalTime>
  <Words>536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Corbel</vt:lpstr>
      <vt:lpstr>Arial</vt:lpstr>
      <vt:lpstr>Calibri</vt:lpstr>
      <vt:lpstr>Calligraph Modern</vt:lpstr>
      <vt:lpstr>Custom Theme</vt:lpstr>
      <vt:lpstr>Слайд 1</vt:lpstr>
      <vt:lpstr>Слайд 2</vt:lpstr>
      <vt:lpstr>Слайд 3</vt:lpstr>
      <vt:lpstr>                                                Краткое описание       Организация данной выставки-конкурса направлена на  подъём авторитета учреждения и конкретно участников выставки, активизация интереса общества к коллективному и персональному творчеству, выявление успехов, поддержка одарённых детей и подростков, демонстрация возможностей педагогов, привлечение внимания общественности и родителей к проблемам художественного творчества и детского творчества в частности.       В начале года объявляется конкурс, в котором принимают участие учащиеся художественных школ и школ искусств, расположенных на территории Смоленской области и г. Десногорска.      По итогам конкурса определяются победители и оформляется выставка творческих работ. Выставка проводиться в помещении Художественной школы г. Десногорска, а затем в историко-краеведческом музее.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Ирина</cp:lastModifiedBy>
  <cp:revision>269</cp:revision>
  <dcterms:created xsi:type="dcterms:W3CDTF">2016-11-18T14:12:19Z</dcterms:created>
  <dcterms:modified xsi:type="dcterms:W3CDTF">2019-06-14T08:57:58Z</dcterms:modified>
</cp:coreProperties>
</file>